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embeddedFontLst>
    <p:embeddedFont>
      <p:font typeface="Pacifico"/>
      <p:regular r:id="rId26"/>
    </p:embeddedFont>
    <p:embeddedFont>
      <p:font typeface="Oswald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acifico-regular.fntdata"/><Relationship Id="rId25" Type="http://schemas.openxmlformats.org/officeDocument/2006/relationships/slide" Target="slides/slide21.xml"/><Relationship Id="rId28" Type="http://schemas.openxmlformats.org/officeDocument/2006/relationships/font" Target="fonts/Oswald-bold.fntdata"/><Relationship Id="rId27" Type="http://schemas.openxmlformats.org/officeDocument/2006/relationships/font" Target="fonts/Oswal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4b4a8583_0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4b4a8583_0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4b4a8583_08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4b4a8583_0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4b4a8583_08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4b4a8583_0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4b4a8583_09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4b4a8583_0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4b4a8583_01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4b4a8583_0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54b4a8583_010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54b4a8583_0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4b4a8583_011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54b4a8583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d0b7625c_0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d0b7625c_0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4b4a8583_011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54b4a8583_0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54b4a8583_01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54b4a8583_0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54b4a8583_0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Google Shape;38;g54b4a8583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4b4a8583_01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4b4a8583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4b4a8583_01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54b4a8583_0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54b4a8583_0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54b4a8583_0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54b4a8583_0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54b4a8583_0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54b4a8583_04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54b4a8583_0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4b4a8583_05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4b4a8583_0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4b4a8583_05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4b4a8583_0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4b4a8583_0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4b4a8583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4b4a8583_07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4b4a8583_0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/>
        </p:nvSpPr>
        <p:spPr>
          <a:xfrm>
            <a:off x="2791225" y="1652400"/>
            <a:ext cx="6352800" cy="18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Oswald"/>
                <a:ea typeface="Oswald"/>
                <a:cs typeface="Oswald"/>
                <a:sym typeface="Oswald"/>
              </a:rPr>
              <a:t>20 Tips To Creating a</a:t>
            </a:r>
            <a:endParaRPr sz="4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Pacifico"/>
                <a:ea typeface="Pacifico"/>
                <a:cs typeface="Pacifico"/>
                <a:sym typeface="Pacifico"/>
              </a:rPr>
              <a:t>Successful Podcast</a:t>
            </a:r>
            <a:endParaRPr sz="4800">
              <a:latin typeface="Pacifico"/>
              <a:ea typeface="Pacifico"/>
              <a:cs typeface="Pacifico"/>
              <a:sym typeface="Pacifico"/>
            </a:endParaRPr>
          </a:p>
        </p:txBody>
      </p:sp>
      <p:pic>
        <p:nvPicPr>
          <p:cNvPr id="35" name="Google Shape;3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79625"/>
            <a:ext cx="3634200" cy="3584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#9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Plan your episodes in advance</a:t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Have an editorial or content calendar in place. Know the topics you’d be covering and reach out to potential guests way ahead of time.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#10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457200" y="11870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Don’t speak in a monotone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You’re not a robot, are you? Inject some life into your voice! If you don’t, no one’s going to follow your podcast!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#11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57200" y="384950"/>
            <a:ext cx="8229600" cy="443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</a:t>
            </a:r>
            <a:r>
              <a:rPr b="1" lang="en"/>
              <a:t>Practice makes perfect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Listen to your recording and don’t be afraid to re-record your episode if you think you can do way better!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#12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457200" y="387450"/>
            <a:ext cx="8229600" cy="41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 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feedback from your audience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Encourage your audience to leave reviews of your show. Don’t be afraid of negative criticism. Use it to improve your show!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#13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531875" y="472050"/>
            <a:ext cx="8229600" cy="41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 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Promote your podcast everywhere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Let the whole world know your podcast exists and seek out your target audience wherever they may hang out.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#14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457200" y="429600"/>
            <a:ext cx="8229600" cy="409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Tell a story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People love stories. If you tell a story in every episode and tie it in really well with your topic, then chances are your listeners are going to remember your story!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	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#15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556000" y="549250"/>
            <a:ext cx="8229600" cy="40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a good podcast host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Don’t upload your podcast audio files to your web hosting service. It’s important that you choose a good podcast-optimized hosting service instead!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#16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510900" y="563025"/>
            <a:ext cx="8229600" cy="412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Your podcast cover artwork matters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Yes, looks do matter. If you use a poorly-designed podcast artwork, then people are probably going to skip out on your podcast!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#17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37" name="Google Shape;137;p25"/>
          <p:cNvSpPr txBox="1"/>
          <p:nvPr>
            <p:ph idx="1" type="body"/>
          </p:nvPr>
        </p:nvSpPr>
        <p:spPr>
          <a:xfrm>
            <a:off x="648550" y="432375"/>
            <a:ext cx="8229600" cy="41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Edit your podcast recording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intro and outro to your podcast audio. Make sure everything sounds good before you upload the file to your podcast host.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#18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43" name="Google Shape;143;p26"/>
          <p:cNvSpPr txBox="1"/>
          <p:nvPr>
            <p:ph idx="1" type="body"/>
          </p:nvPr>
        </p:nvSpPr>
        <p:spPr>
          <a:xfrm>
            <a:off x="361125" y="517325"/>
            <a:ext cx="8229600" cy="410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Add a transcript or show notes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Transcripts and show notes are great for your podcast’s SEO. Do these for every episode, and you’ll soon see some free traffic from search engines.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457200" y="1128425"/>
            <a:ext cx="8229600" cy="376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Know your audience first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 podcast’s success depends on you being able to deliver the right kind of message to the right audience.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#19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49" name="Google Shape;149;p27"/>
          <p:cNvSpPr txBox="1"/>
          <p:nvPr>
            <p:ph idx="1" type="body"/>
          </p:nvPr>
        </p:nvSpPr>
        <p:spPr>
          <a:xfrm>
            <a:off x="457200" y="446125"/>
            <a:ext cx="8229600" cy="437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Repurpose your podcast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Maximize your research and hard work. Repurpose your content into graphics, blog posts, YouTube videos, and more.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type="title"/>
          </p:nvPr>
        </p:nvSpPr>
        <p:spPr>
          <a:xfrm>
            <a:off x="457200" y="165001"/>
            <a:ext cx="8229600" cy="72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#20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>
            <a:off x="523975" y="427300"/>
            <a:ext cx="8292900" cy="43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Don’t think about money yet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It’s true you can make plenty of money with podcasting, but build your audience first before you even think about monetizing your show.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457200" y="77653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#2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457200" y="622725"/>
            <a:ext cx="8229600" cy="44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the right equipment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 doesn’t matter how awesome your content is if you’re turning people off with your poor-quality podcast!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#3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457200" y="11665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Select the right niche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Pick a niche you’re comfortable in, you don’t want to sound incompetent in front of your audience!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title"/>
          </p:nvPr>
        </p:nvSpPr>
        <p:spPr>
          <a:xfrm>
            <a:off x="457200" y="379126"/>
            <a:ext cx="8229600" cy="69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#4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9" name="Google Shape;59;p12"/>
          <p:cNvSpPr txBox="1"/>
          <p:nvPr>
            <p:ph idx="1" type="body"/>
          </p:nvPr>
        </p:nvSpPr>
        <p:spPr>
          <a:xfrm>
            <a:off x="457200" y="499200"/>
            <a:ext cx="8229600" cy="45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Give plenty of value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People will follow your podcast and let their friends know about you if you provide tons of valuable and highly actionable content!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#5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618150" y="1115575"/>
            <a:ext cx="8068800" cy="35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</a:t>
            </a:r>
            <a:r>
              <a:rPr b="1" lang="en"/>
              <a:t>Know your guests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Don’t interview people blindly. Do your assignment beforehand and have some info on your guests.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457200" y="57603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#6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57200" y="1002325"/>
            <a:ext cx="8229600" cy="39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Keep your podcast short and concise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People are busy. You can’t expect them to listen to the entirety of your 60+ minute podcast!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#7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10525" y="528050"/>
            <a:ext cx="8229600" cy="42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Ask spontaneous questions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/>
              <a:t>Scripts are good, but leave some room for spontaneity, too! This technique works well once you’ve built rapport with your guest.</a:t>
            </a:r>
            <a:endParaRPr sz="24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#8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57200" y="500050"/>
            <a:ext cx="8229600" cy="413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  </a:t>
            </a:r>
            <a:r>
              <a:rPr b="1" lang="en"/>
              <a:t>Be a good listener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good host will pay attention to what their guests – and their listeners – are saying!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