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5143500" cx="9144000"/>
  <p:notesSz cx="6858000" cy="9144000"/>
  <p:embeddedFontLst>
    <p:embeddedFont>
      <p:font typeface="Poppins"/>
      <p:regular r:id="rId26"/>
      <p:bold r:id="rId27"/>
      <p:italic r:id="rId28"/>
      <p:boldItalic r:id="rId29"/>
    </p:embeddedFont>
    <p:embeddedFont>
      <p:font typeface="Pacifico"/>
      <p:regular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Poppins-regular.fntdata"/><Relationship Id="rId25" Type="http://schemas.openxmlformats.org/officeDocument/2006/relationships/slide" Target="slides/slide21.xml"/><Relationship Id="rId28" Type="http://schemas.openxmlformats.org/officeDocument/2006/relationships/font" Target="fonts/Poppins-italic.fntdata"/><Relationship Id="rId27" Type="http://schemas.openxmlformats.org/officeDocument/2006/relationships/font" Target="fonts/Poppins-bold.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Poppins-boldItalic.fntdata"/><Relationship Id="rId7" Type="http://schemas.openxmlformats.org/officeDocument/2006/relationships/slide" Target="slides/slide3.xml"/><Relationship Id="rId8" Type="http://schemas.openxmlformats.org/officeDocument/2006/relationships/slide" Target="slides/slide4.xml"/><Relationship Id="rId30" Type="http://schemas.openxmlformats.org/officeDocument/2006/relationships/font" Target="fonts/Pacifico-regular.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 name="Shape 30"/>
        <p:cNvGrpSpPr/>
        <p:nvPr/>
      </p:nvGrpSpPr>
      <p:grpSpPr>
        <a:xfrm>
          <a:off x="0" y="0"/>
          <a:ext cx="0" cy="0"/>
          <a:chOff x="0" y="0"/>
          <a:chExt cx="0" cy="0"/>
        </a:xfrm>
      </p:grpSpPr>
      <p:sp>
        <p:nvSpPr>
          <p:cNvPr id="31" name="Google Shape;31;p: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2" name="Google Shape;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g54b4a8583_07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54b4a8583_0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g54b4a8583_08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54b4a8583_0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Google Shape;96;g54b4a8583_08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54b4a8583_0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Google Shape;102;g54b4a8583_09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54b4a8583_0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54b4a8583_010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54b4a8583_0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Google Shape;114;g54b4a8583_010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54b4a8583_01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g54b4a8583_011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54b4a8583_0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g8d0b7625c_03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8d0b7625c_0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54b4a8583_011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54b4a8583_0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g54b4a8583_012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54b4a8583_0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 name="Shape 35"/>
        <p:cNvGrpSpPr/>
        <p:nvPr/>
      </p:nvGrpSpPr>
      <p:grpSpPr>
        <a:xfrm>
          <a:off x="0" y="0"/>
          <a:ext cx="0" cy="0"/>
          <a:chOff x="0" y="0"/>
          <a:chExt cx="0" cy="0"/>
        </a:xfrm>
      </p:grpSpPr>
      <p:sp>
        <p:nvSpPr>
          <p:cNvPr id="36" name="Google Shape;36;g54b4a8583_02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7" name="Google Shape;37;g54b4a8583_0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Google Shape;144;g54b4a8583_013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54b4a8583_0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Google Shape;150;g54b4a8583_014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54b4a8583_0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 name="Shape 41"/>
        <p:cNvGrpSpPr/>
        <p:nvPr/>
      </p:nvGrpSpPr>
      <p:grpSpPr>
        <a:xfrm>
          <a:off x="0" y="0"/>
          <a:ext cx="0" cy="0"/>
          <a:chOff x="0" y="0"/>
          <a:chExt cx="0" cy="0"/>
        </a:xfrm>
      </p:grpSpPr>
      <p:sp>
        <p:nvSpPr>
          <p:cNvPr id="42" name="Google Shape;42;g54b4a8583_03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3" name="Google Shape;43;g54b4a8583_0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 name="Shape 47"/>
        <p:cNvGrpSpPr/>
        <p:nvPr/>
      </p:nvGrpSpPr>
      <p:grpSpPr>
        <a:xfrm>
          <a:off x="0" y="0"/>
          <a:ext cx="0" cy="0"/>
          <a:chOff x="0" y="0"/>
          <a:chExt cx="0" cy="0"/>
        </a:xfrm>
      </p:grpSpPr>
      <p:sp>
        <p:nvSpPr>
          <p:cNvPr id="48" name="Google Shape;48;g54b4a8583_04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9" name="Google Shape;49;g54b4a8583_0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3" name="Shape 53"/>
        <p:cNvGrpSpPr/>
        <p:nvPr/>
      </p:nvGrpSpPr>
      <p:grpSpPr>
        <a:xfrm>
          <a:off x="0" y="0"/>
          <a:ext cx="0" cy="0"/>
          <a:chOff x="0" y="0"/>
          <a:chExt cx="0" cy="0"/>
        </a:xfrm>
      </p:grpSpPr>
      <p:sp>
        <p:nvSpPr>
          <p:cNvPr id="54" name="Google Shape;54;g54b4a8583_04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5" name="Google Shape;55;g54b4a8583_0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 name="Shape 59"/>
        <p:cNvGrpSpPr/>
        <p:nvPr/>
      </p:nvGrpSpPr>
      <p:grpSpPr>
        <a:xfrm>
          <a:off x="0" y="0"/>
          <a:ext cx="0" cy="0"/>
          <a:chOff x="0" y="0"/>
          <a:chExt cx="0" cy="0"/>
        </a:xfrm>
      </p:grpSpPr>
      <p:sp>
        <p:nvSpPr>
          <p:cNvPr id="60" name="Google Shape;60;g54b4a8583_05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54b4a8583_0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5" name="Shape 65"/>
        <p:cNvGrpSpPr/>
        <p:nvPr/>
      </p:nvGrpSpPr>
      <p:grpSpPr>
        <a:xfrm>
          <a:off x="0" y="0"/>
          <a:ext cx="0" cy="0"/>
          <a:chOff x="0" y="0"/>
          <a:chExt cx="0" cy="0"/>
        </a:xfrm>
      </p:grpSpPr>
      <p:sp>
        <p:nvSpPr>
          <p:cNvPr id="66" name="Google Shape;66;g54b4a8583_05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54b4a8583_0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Google Shape;72;g54b4a8583_06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54b4a8583_0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 name="Shape 77"/>
        <p:cNvGrpSpPr/>
        <p:nvPr/>
      </p:nvGrpSpPr>
      <p:grpSpPr>
        <a:xfrm>
          <a:off x="0" y="0"/>
          <a:ext cx="0" cy="0"/>
          <a:chOff x="0" y="0"/>
          <a:chExt cx="0" cy="0"/>
        </a:xfrm>
      </p:grpSpPr>
      <p:sp>
        <p:nvSpPr>
          <p:cNvPr id="78" name="Google Shape;78;g54b4a8583_07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54b4a8583_0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idx="1" type="subTitle"/>
          </p:nvPr>
        </p:nvSpPr>
        <p:spPr>
          <a:xfrm>
            <a:off x="685800" y="2840053"/>
            <a:ext cx="7772400" cy="784800"/>
          </a:xfrm>
          <a:prstGeom prst="rect">
            <a:avLst/>
          </a:prstGeom>
        </p:spPr>
        <p:txBody>
          <a:bodyPr anchorCtr="0" anchor="t" bIns="91425" lIns="91425" spcFirstLastPara="1" rIns="91425" wrap="square" tIns="91425"/>
          <a:lstStyle>
            <a:lvl1pPr lvl="0" algn="ctr">
              <a:spcBef>
                <a:spcPts val="0"/>
              </a:spcBef>
              <a:spcAft>
                <a:spcPts val="0"/>
              </a:spcAft>
              <a:buClr>
                <a:schemeClr val="dk2"/>
              </a:buClr>
              <a:buSzPts val="3000"/>
              <a:buNone/>
              <a:defRPr>
                <a:solidFill>
                  <a:schemeClr val="dk2"/>
                </a:solidFill>
              </a:defRPr>
            </a:lvl1pPr>
            <a:lvl2pPr lvl="1" algn="ctr">
              <a:spcBef>
                <a:spcPts val="0"/>
              </a:spcBef>
              <a:spcAft>
                <a:spcPts val="0"/>
              </a:spcAft>
              <a:buClr>
                <a:schemeClr val="dk2"/>
              </a:buClr>
              <a:buSzPts val="3000"/>
              <a:buNone/>
              <a:defRPr sz="3000">
                <a:solidFill>
                  <a:schemeClr val="dk2"/>
                </a:solidFill>
              </a:defRPr>
            </a:lvl2pPr>
            <a:lvl3pPr lvl="2" algn="ctr">
              <a:spcBef>
                <a:spcPts val="0"/>
              </a:spcBef>
              <a:spcAft>
                <a:spcPts val="0"/>
              </a:spcAft>
              <a:buClr>
                <a:schemeClr val="dk2"/>
              </a:buClr>
              <a:buSzPts val="3000"/>
              <a:buNone/>
              <a:defRPr sz="3000">
                <a:solidFill>
                  <a:schemeClr val="dk2"/>
                </a:solidFill>
              </a:defRPr>
            </a:lvl3pPr>
            <a:lvl4pPr lvl="3" algn="ctr">
              <a:spcBef>
                <a:spcPts val="0"/>
              </a:spcBef>
              <a:spcAft>
                <a:spcPts val="0"/>
              </a:spcAft>
              <a:buClr>
                <a:schemeClr val="dk2"/>
              </a:buClr>
              <a:buSzPts val="3000"/>
              <a:buNone/>
              <a:defRPr sz="3000">
                <a:solidFill>
                  <a:schemeClr val="dk2"/>
                </a:solidFill>
              </a:defRPr>
            </a:lvl4pPr>
            <a:lvl5pPr lvl="4" algn="ctr">
              <a:spcBef>
                <a:spcPts val="0"/>
              </a:spcBef>
              <a:spcAft>
                <a:spcPts val="0"/>
              </a:spcAft>
              <a:buClr>
                <a:schemeClr val="dk2"/>
              </a:buClr>
              <a:buSzPts val="3000"/>
              <a:buNone/>
              <a:defRPr sz="3000">
                <a:solidFill>
                  <a:schemeClr val="dk2"/>
                </a:solidFill>
              </a:defRPr>
            </a:lvl5pPr>
            <a:lvl6pPr lvl="5" algn="ctr">
              <a:spcBef>
                <a:spcPts val="0"/>
              </a:spcBef>
              <a:spcAft>
                <a:spcPts val="0"/>
              </a:spcAft>
              <a:buClr>
                <a:schemeClr val="dk2"/>
              </a:buClr>
              <a:buSzPts val="3000"/>
              <a:buNone/>
              <a:defRPr sz="3000">
                <a:solidFill>
                  <a:schemeClr val="dk2"/>
                </a:solidFill>
              </a:defRPr>
            </a:lvl6pPr>
            <a:lvl7pPr lvl="6" algn="ctr">
              <a:spcBef>
                <a:spcPts val="0"/>
              </a:spcBef>
              <a:spcAft>
                <a:spcPts val="0"/>
              </a:spcAft>
              <a:buClr>
                <a:schemeClr val="dk2"/>
              </a:buClr>
              <a:buSzPts val="3000"/>
              <a:buNone/>
              <a:defRPr sz="3000">
                <a:solidFill>
                  <a:schemeClr val="dk2"/>
                </a:solidFill>
              </a:defRPr>
            </a:lvl7pPr>
            <a:lvl8pPr lvl="7" algn="ctr">
              <a:spcBef>
                <a:spcPts val="0"/>
              </a:spcBef>
              <a:spcAft>
                <a:spcPts val="0"/>
              </a:spcAft>
              <a:buClr>
                <a:schemeClr val="dk2"/>
              </a:buClr>
              <a:buSzPts val="3000"/>
              <a:buNone/>
              <a:defRPr sz="3000">
                <a:solidFill>
                  <a:schemeClr val="dk2"/>
                </a:solidFill>
              </a:defRPr>
            </a:lvl8pPr>
            <a:lvl9pPr lvl="8" algn="ctr">
              <a:spcBef>
                <a:spcPts val="0"/>
              </a:spcBef>
              <a:spcAft>
                <a:spcPts val="0"/>
              </a:spcAft>
              <a:buClr>
                <a:schemeClr val="dk2"/>
              </a:buClr>
              <a:buSzPts val="3000"/>
              <a:buNone/>
              <a:defRPr sz="3000">
                <a:solidFill>
                  <a:schemeClr val="dk2"/>
                </a:solidFill>
              </a:defRPr>
            </a:lvl9pPr>
          </a:lstStyle>
          <a:p/>
        </p:txBody>
      </p:sp>
      <p:sp>
        <p:nvSpPr>
          <p:cNvPr id="11" name="Google Shape;11;p2"/>
          <p:cNvSpPr txBox="1"/>
          <p:nvPr>
            <p:ph type="ctrTitle"/>
          </p:nvPr>
        </p:nvSpPr>
        <p:spPr>
          <a:xfrm>
            <a:off x="685800" y="1583342"/>
            <a:ext cx="7772400" cy="1159800"/>
          </a:xfrm>
          <a:prstGeom prst="rect">
            <a:avLst/>
          </a:prstGeom>
        </p:spPr>
        <p:txBody>
          <a:bodyPr anchorCtr="0" anchor="b" bIns="91425" lIns="91425" spcFirstLastPara="1" rIns="91425" wrap="square" tIns="91425"/>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2" name="Google Shape;12;p2"/>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3" name="Shape 13"/>
        <p:cNvGrpSpPr/>
        <p:nvPr/>
      </p:nvGrpSpPr>
      <p:grpSpPr>
        <a:xfrm>
          <a:off x="0" y="0"/>
          <a:ext cx="0" cy="0"/>
          <a:chOff x="0" y="0"/>
          <a:chExt cx="0" cy="0"/>
        </a:xfrm>
      </p:grpSpPr>
      <p:sp>
        <p:nvSpPr>
          <p:cNvPr id="14" name="Google Shape;14;p3"/>
          <p:cNvSpPr txBox="1"/>
          <p:nvPr>
            <p:ph type="title"/>
          </p:nvPr>
        </p:nvSpPr>
        <p:spPr>
          <a:xfrm>
            <a:off x="457200" y="205978"/>
            <a:ext cx="8229600" cy="857400"/>
          </a:xfrm>
          <a:prstGeom prst="rect">
            <a:avLst/>
          </a:prstGeom>
        </p:spPr>
        <p:txBody>
          <a:bodyPr anchorCtr="0" anchor="b" bIns="91425" lIns="91425" spcFirstLastPara="1" rIns="91425" wrap="square" tIns="91425"/>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15" name="Google Shape;15;p3"/>
          <p:cNvSpPr txBox="1"/>
          <p:nvPr>
            <p:ph idx="1" type="body"/>
          </p:nvPr>
        </p:nvSpPr>
        <p:spPr>
          <a:xfrm>
            <a:off x="457200" y="1200150"/>
            <a:ext cx="8229600" cy="3725700"/>
          </a:xfrm>
          <a:prstGeom prst="rect">
            <a:avLst/>
          </a:prstGeom>
        </p:spPr>
        <p:txBody>
          <a:bodyPr anchorCtr="0" anchor="t" bIns="91425" lIns="91425" spcFirstLastPara="1" rIns="91425" wrap="square" tIns="91425"/>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16" name="Google Shape;16;p3"/>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17" name="Shape 17"/>
        <p:cNvGrpSpPr/>
        <p:nvPr/>
      </p:nvGrpSpPr>
      <p:grpSpPr>
        <a:xfrm>
          <a:off x="0" y="0"/>
          <a:ext cx="0" cy="0"/>
          <a:chOff x="0" y="0"/>
          <a:chExt cx="0" cy="0"/>
        </a:xfrm>
      </p:grpSpPr>
      <p:sp>
        <p:nvSpPr>
          <p:cNvPr id="18" name="Google Shape;18;p4"/>
          <p:cNvSpPr txBox="1"/>
          <p:nvPr>
            <p:ph type="title"/>
          </p:nvPr>
        </p:nvSpPr>
        <p:spPr>
          <a:xfrm>
            <a:off x="457200" y="205978"/>
            <a:ext cx="8229600" cy="857400"/>
          </a:xfrm>
          <a:prstGeom prst="rect">
            <a:avLst/>
          </a:prstGeom>
        </p:spPr>
        <p:txBody>
          <a:bodyPr anchorCtr="0" anchor="b" bIns="91425" lIns="91425" spcFirstLastPara="1" rIns="91425" wrap="square" tIns="91425"/>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19" name="Google Shape;19;p4"/>
          <p:cNvSpPr txBox="1"/>
          <p:nvPr>
            <p:ph idx="1" type="body"/>
          </p:nvPr>
        </p:nvSpPr>
        <p:spPr>
          <a:xfrm>
            <a:off x="457200" y="1200150"/>
            <a:ext cx="3994500" cy="3725700"/>
          </a:xfrm>
          <a:prstGeom prst="rect">
            <a:avLst/>
          </a:prstGeom>
        </p:spPr>
        <p:txBody>
          <a:bodyPr anchorCtr="0" anchor="t" bIns="91425" lIns="91425" spcFirstLastPara="1" rIns="91425" wrap="square" tIns="91425"/>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20" name="Google Shape;20;p4"/>
          <p:cNvSpPr txBox="1"/>
          <p:nvPr>
            <p:ph idx="2" type="body"/>
          </p:nvPr>
        </p:nvSpPr>
        <p:spPr>
          <a:xfrm>
            <a:off x="4692274" y="1200150"/>
            <a:ext cx="3994500" cy="3725700"/>
          </a:xfrm>
          <a:prstGeom prst="rect">
            <a:avLst/>
          </a:prstGeom>
        </p:spPr>
        <p:txBody>
          <a:bodyPr anchorCtr="0" anchor="t" bIns="91425" lIns="91425" spcFirstLastPara="1" rIns="91425" wrap="square" tIns="91425"/>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21" name="Google Shape;21;p4"/>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2" name="Shape 22"/>
        <p:cNvGrpSpPr/>
        <p:nvPr/>
      </p:nvGrpSpPr>
      <p:grpSpPr>
        <a:xfrm>
          <a:off x="0" y="0"/>
          <a:ext cx="0" cy="0"/>
          <a:chOff x="0" y="0"/>
          <a:chExt cx="0" cy="0"/>
        </a:xfrm>
      </p:grpSpPr>
      <p:sp>
        <p:nvSpPr>
          <p:cNvPr id="23" name="Google Shape;23;p5"/>
          <p:cNvSpPr txBox="1"/>
          <p:nvPr>
            <p:ph type="title"/>
          </p:nvPr>
        </p:nvSpPr>
        <p:spPr>
          <a:xfrm>
            <a:off x="457200" y="205978"/>
            <a:ext cx="8229600" cy="857400"/>
          </a:xfrm>
          <a:prstGeom prst="rect">
            <a:avLst/>
          </a:prstGeom>
        </p:spPr>
        <p:txBody>
          <a:bodyPr anchorCtr="0" anchor="b" bIns="91425" lIns="91425" spcFirstLastPara="1" rIns="91425" wrap="square" tIns="91425"/>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4" name="Google Shape;24;p5"/>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25" name="Shape 25"/>
        <p:cNvGrpSpPr/>
        <p:nvPr/>
      </p:nvGrpSpPr>
      <p:grpSpPr>
        <a:xfrm>
          <a:off x="0" y="0"/>
          <a:ext cx="0" cy="0"/>
          <a:chOff x="0" y="0"/>
          <a:chExt cx="0" cy="0"/>
        </a:xfrm>
      </p:grpSpPr>
      <p:sp>
        <p:nvSpPr>
          <p:cNvPr id="26" name="Google Shape;26;p6"/>
          <p:cNvSpPr txBox="1"/>
          <p:nvPr>
            <p:ph idx="1" type="body"/>
          </p:nvPr>
        </p:nvSpPr>
        <p:spPr>
          <a:xfrm>
            <a:off x="457200" y="4406309"/>
            <a:ext cx="8229600" cy="519600"/>
          </a:xfrm>
          <a:prstGeom prst="rect">
            <a:avLst/>
          </a:prstGeom>
        </p:spPr>
        <p:txBody>
          <a:bodyPr anchorCtr="0" anchor="t" bIns="91425" lIns="91425" spcFirstLastPara="1" rIns="91425" wrap="square" tIns="91425"/>
          <a:lstStyle>
            <a:lvl1pPr indent="-228600" lvl="0" marL="457200" algn="ctr">
              <a:spcBef>
                <a:spcPts val="0"/>
              </a:spcBef>
              <a:spcAft>
                <a:spcPts val="0"/>
              </a:spcAft>
              <a:buClr>
                <a:schemeClr val="dk1"/>
              </a:buClr>
              <a:buSzPts val="1800"/>
              <a:buNone/>
              <a:defRPr sz="1800">
                <a:solidFill>
                  <a:schemeClr val="dk1"/>
                </a:solidFill>
              </a:defRPr>
            </a:lvl1pPr>
          </a:lstStyle>
          <a:p/>
        </p:txBody>
      </p:sp>
      <p:sp>
        <p:nvSpPr>
          <p:cNvPr id="27" name="Google Shape;27;p6"/>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8" name="Shape 28"/>
        <p:cNvGrpSpPr/>
        <p:nvPr/>
      </p:nvGrpSpPr>
      <p:grpSpPr>
        <a:xfrm>
          <a:off x="0" y="0"/>
          <a:ext cx="0" cy="0"/>
          <a:chOff x="0" y="0"/>
          <a:chExt cx="0" cy="0"/>
        </a:xfrm>
      </p:grpSpPr>
      <p:sp>
        <p:nvSpPr>
          <p:cNvPr id="29" name="Google Shape;29;p7"/>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light-gradient">
    <p:bg>
      <p:bgPr>
        <a:gradFill>
          <a:gsLst>
            <a:gs pos="0">
              <a:schemeClr val="lt1"/>
            </a:gs>
            <a:gs pos="30000">
              <a:schemeClr val="lt1"/>
            </a:gs>
            <a:gs pos="100000">
              <a:schemeClr val="lt2"/>
            </a:gs>
          </a:gsLst>
          <a:path path="circle">
            <a:fillToRect b="50%" l="50%" r="50%" t="50%"/>
          </a:path>
          <a:tileRect/>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lstStyle>
            <a:lvl1pPr lvl="0">
              <a:spcBef>
                <a:spcPts val="0"/>
              </a:spcBef>
              <a:spcAft>
                <a:spcPts val="0"/>
              </a:spcAft>
              <a:buClr>
                <a:schemeClr val="dk1"/>
              </a:buClr>
              <a:buSzPts val="3600"/>
              <a:buNone/>
              <a:defRPr b="1" sz="3600">
                <a:solidFill>
                  <a:schemeClr val="dk1"/>
                </a:solidFill>
              </a:defRPr>
            </a:lvl1pPr>
            <a:lvl2pPr lvl="1">
              <a:spcBef>
                <a:spcPts val="0"/>
              </a:spcBef>
              <a:spcAft>
                <a:spcPts val="0"/>
              </a:spcAft>
              <a:buClr>
                <a:schemeClr val="dk1"/>
              </a:buClr>
              <a:buSzPts val="3600"/>
              <a:buNone/>
              <a:defRPr b="1" sz="3600">
                <a:solidFill>
                  <a:schemeClr val="dk1"/>
                </a:solidFill>
              </a:defRPr>
            </a:lvl2pPr>
            <a:lvl3pPr lvl="2">
              <a:spcBef>
                <a:spcPts val="0"/>
              </a:spcBef>
              <a:spcAft>
                <a:spcPts val="0"/>
              </a:spcAft>
              <a:buClr>
                <a:schemeClr val="dk1"/>
              </a:buClr>
              <a:buSzPts val="3600"/>
              <a:buNone/>
              <a:defRPr b="1" sz="3600">
                <a:solidFill>
                  <a:schemeClr val="dk1"/>
                </a:solidFill>
              </a:defRPr>
            </a:lvl3pPr>
            <a:lvl4pPr lvl="3">
              <a:spcBef>
                <a:spcPts val="0"/>
              </a:spcBef>
              <a:spcAft>
                <a:spcPts val="0"/>
              </a:spcAft>
              <a:buClr>
                <a:schemeClr val="dk1"/>
              </a:buClr>
              <a:buSzPts val="3600"/>
              <a:buNone/>
              <a:defRPr b="1" sz="3600">
                <a:solidFill>
                  <a:schemeClr val="dk1"/>
                </a:solidFill>
              </a:defRPr>
            </a:lvl4pPr>
            <a:lvl5pPr lvl="4">
              <a:spcBef>
                <a:spcPts val="0"/>
              </a:spcBef>
              <a:spcAft>
                <a:spcPts val="0"/>
              </a:spcAft>
              <a:buClr>
                <a:schemeClr val="dk1"/>
              </a:buClr>
              <a:buSzPts val="3600"/>
              <a:buNone/>
              <a:defRPr b="1" sz="3600">
                <a:solidFill>
                  <a:schemeClr val="dk1"/>
                </a:solidFill>
              </a:defRPr>
            </a:lvl5pPr>
            <a:lvl6pPr lvl="5">
              <a:spcBef>
                <a:spcPts val="0"/>
              </a:spcBef>
              <a:spcAft>
                <a:spcPts val="0"/>
              </a:spcAft>
              <a:buClr>
                <a:schemeClr val="dk1"/>
              </a:buClr>
              <a:buSzPts val="3600"/>
              <a:buNone/>
              <a:defRPr b="1" sz="3600">
                <a:solidFill>
                  <a:schemeClr val="dk1"/>
                </a:solidFill>
              </a:defRPr>
            </a:lvl6pPr>
            <a:lvl7pPr lvl="6">
              <a:spcBef>
                <a:spcPts val="0"/>
              </a:spcBef>
              <a:spcAft>
                <a:spcPts val="0"/>
              </a:spcAft>
              <a:buClr>
                <a:schemeClr val="dk1"/>
              </a:buClr>
              <a:buSzPts val="3600"/>
              <a:buNone/>
              <a:defRPr b="1" sz="3600">
                <a:solidFill>
                  <a:schemeClr val="dk1"/>
                </a:solidFill>
              </a:defRPr>
            </a:lvl7pPr>
            <a:lvl8pPr lvl="7">
              <a:spcBef>
                <a:spcPts val="0"/>
              </a:spcBef>
              <a:spcAft>
                <a:spcPts val="0"/>
              </a:spcAft>
              <a:buClr>
                <a:schemeClr val="dk1"/>
              </a:buClr>
              <a:buSzPts val="3600"/>
              <a:buNone/>
              <a:defRPr b="1" sz="3600">
                <a:solidFill>
                  <a:schemeClr val="dk1"/>
                </a:solidFill>
              </a:defRPr>
            </a:lvl8pPr>
            <a:lvl9pPr lvl="8">
              <a:spcBef>
                <a:spcPts val="0"/>
              </a:spcBef>
              <a:spcAft>
                <a:spcPts val="0"/>
              </a:spcAft>
              <a:buClr>
                <a:schemeClr val="dk1"/>
              </a:buClr>
              <a:buSzPts val="3600"/>
              <a:buNone/>
              <a:defRPr b="1" sz="3600">
                <a:solidFill>
                  <a:schemeClr val="dk1"/>
                </a:solidFill>
              </a:defRPr>
            </a:lvl9pPr>
          </a:lstStyle>
          <a:p/>
        </p:txBody>
      </p:sp>
      <p:sp>
        <p:nvSpPr>
          <p:cNvPr id="7" name="Google Shape;7;p1"/>
          <p:cNvSpPr txBox="1"/>
          <p:nvPr>
            <p:ph idx="1" type="body"/>
          </p:nvPr>
        </p:nvSpPr>
        <p:spPr>
          <a:xfrm>
            <a:off x="457200" y="1200150"/>
            <a:ext cx="8229600" cy="3725700"/>
          </a:xfrm>
          <a:prstGeom prst="rect">
            <a:avLst/>
          </a:prstGeom>
          <a:noFill/>
          <a:ln>
            <a:noFill/>
          </a:ln>
        </p:spPr>
        <p:txBody>
          <a:bodyPr anchorCtr="0" anchor="t" bIns="91425" lIns="91425" spcFirstLastPara="1" rIns="91425" wrap="square" tIns="91425"/>
          <a:lstStyle>
            <a:lvl1pPr indent="-419100" lvl="0" marL="457200">
              <a:spcBef>
                <a:spcPts val="600"/>
              </a:spcBef>
              <a:spcAft>
                <a:spcPts val="0"/>
              </a:spcAft>
              <a:buSzPts val="3000"/>
              <a:buChar char="●"/>
              <a:defRPr sz="3000"/>
            </a:lvl1pPr>
            <a:lvl2pPr indent="-381000" lvl="1" marL="914400">
              <a:spcBef>
                <a:spcPts val="0"/>
              </a:spcBef>
              <a:spcAft>
                <a:spcPts val="0"/>
              </a:spcAft>
              <a:buSzPts val="2400"/>
              <a:buChar char="○"/>
              <a:defRPr sz="2400"/>
            </a:lvl2pPr>
            <a:lvl3pPr indent="-381000" lvl="2" marL="1371600">
              <a:spcBef>
                <a:spcPts val="0"/>
              </a:spcBef>
              <a:spcAft>
                <a:spcPts val="0"/>
              </a:spcAft>
              <a:buSzPts val="2400"/>
              <a:buChar char="■"/>
              <a:defRPr sz="2400"/>
            </a:lvl3pPr>
            <a:lvl4pPr indent="-342900" lvl="3" marL="1828800">
              <a:spcBef>
                <a:spcPts val="0"/>
              </a:spcBef>
              <a:spcAft>
                <a:spcPts val="0"/>
              </a:spcAft>
              <a:buSzPts val="1800"/>
              <a:buChar char="●"/>
              <a:defRPr sz="1800"/>
            </a:lvl4pPr>
            <a:lvl5pPr indent="-342900" lvl="4" marL="2286000">
              <a:spcBef>
                <a:spcPts val="0"/>
              </a:spcBef>
              <a:spcAft>
                <a:spcPts val="0"/>
              </a:spcAft>
              <a:buSzPts val="1800"/>
              <a:buChar char="○"/>
              <a:defRPr sz="1800"/>
            </a:lvl5pPr>
            <a:lvl6pPr indent="-342900" lvl="5" marL="2743200">
              <a:spcBef>
                <a:spcPts val="0"/>
              </a:spcBef>
              <a:spcAft>
                <a:spcPts val="0"/>
              </a:spcAft>
              <a:buSzPts val="1800"/>
              <a:buChar char="■"/>
              <a:defRPr sz="1800"/>
            </a:lvl6pPr>
            <a:lvl7pPr indent="-342900" lvl="6" marL="3200400">
              <a:spcBef>
                <a:spcPts val="0"/>
              </a:spcBef>
              <a:spcAft>
                <a:spcPts val="0"/>
              </a:spcAft>
              <a:buSzPts val="1800"/>
              <a:buChar char="●"/>
              <a:defRPr sz="1800"/>
            </a:lvl7pPr>
            <a:lvl8pPr indent="-342900" lvl="7" marL="3657600">
              <a:spcBef>
                <a:spcPts val="0"/>
              </a:spcBef>
              <a:spcAft>
                <a:spcPts val="0"/>
              </a:spcAft>
              <a:buSzPts val="1800"/>
              <a:buChar char="○"/>
              <a:defRPr sz="1800"/>
            </a:lvl8pPr>
            <a:lvl9pPr indent="-342900" lvl="8" marL="4114800">
              <a:spcBef>
                <a:spcPts val="0"/>
              </a:spcBef>
              <a:spcAft>
                <a:spcPts val="0"/>
              </a:spcAft>
              <a:buSzPts val="1800"/>
              <a:buChar char="■"/>
              <a:defRPr sz="1800"/>
            </a:lvl9pPr>
          </a:lstStyle>
          <a:p/>
        </p:txBody>
      </p:sp>
      <p:sp>
        <p:nvSpPr>
          <p:cNvPr id="8" name="Google Shape;8;p1"/>
          <p:cNvSpPr txBox="1"/>
          <p:nvPr>
            <p:ph idx="12" type="sldNum"/>
          </p:nvPr>
        </p:nvSpPr>
        <p:spPr>
          <a:xfrm>
            <a:off x="8556791" y="4749851"/>
            <a:ext cx="548700" cy="393600"/>
          </a:xfrm>
          <a:prstGeom prst="rect">
            <a:avLst/>
          </a:prstGeom>
          <a:noFill/>
          <a:ln>
            <a:noFill/>
          </a:ln>
        </p:spPr>
        <p:txBody>
          <a:bodyPr anchorCtr="0" anchor="ctr" bIns="91425" lIns="91425" spcFirstLastPara="1" rIns="91425" wrap="square" tIns="91425">
            <a:noAutofit/>
          </a:bodyPr>
          <a:lstStyle>
            <a:lvl1pPr lvl="0" algn="r">
              <a:buNone/>
              <a:defRPr sz="1300">
                <a:solidFill>
                  <a:schemeClr val="dk1"/>
                </a:solidFill>
              </a:defRPr>
            </a:lvl1pPr>
            <a:lvl2pPr lvl="1" algn="r">
              <a:buNone/>
              <a:defRPr sz="1300">
                <a:solidFill>
                  <a:schemeClr val="dk1"/>
                </a:solidFill>
              </a:defRPr>
            </a:lvl2pPr>
            <a:lvl3pPr lvl="2" algn="r">
              <a:buNone/>
              <a:defRPr sz="1300">
                <a:solidFill>
                  <a:schemeClr val="dk1"/>
                </a:solidFill>
              </a:defRPr>
            </a:lvl3pPr>
            <a:lvl4pPr lvl="3" algn="r">
              <a:buNone/>
              <a:defRPr sz="1300">
                <a:solidFill>
                  <a:schemeClr val="dk1"/>
                </a:solidFill>
              </a:defRPr>
            </a:lvl4pPr>
            <a:lvl5pPr lvl="4" algn="r">
              <a:buNone/>
              <a:defRPr sz="1300">
                <a:solidFill>
                  <a:schemeClr val="dk1"/>
                </a:solidFill>
              </a:defRPr>
            </a:lvl5pPr>
            <a:lvl6pPr lvl="5" algn="r">
              <a:buNone/>
              <a:defRPr sz="1300">
                <a:solidFill>
                  <a:schemeClr val="dk1"/>
                </a:solidFill>
              </a:defRPr>
            </a:lvl6pPr>
            <a:lvl7pPr lvl="6" algn="r">
              <a:buNone/>
              <a:defRPr sz="1300">
                <a:solidFill>
                  <a:schemeClr val="dk1"/>
                </a:solidFill>
              </a:defRPr>
            </a:lvl7pPr>
            <a:lvl8pPr lvl="7" algn="r">
              <a:buNone/>
              <a:defRPr sz="1300">
                <a:solidFill>
                  <a:schemeClr val="dk1"/>
                </a:solidFill>
              </a:defRPr>
            </a:lvl8pPr>
            <a:lvl9pPr lvl="8" algn="r">
              <a:buNone/>
              <a:defRPr sz="1300">
                <a:solidFill>
                  <a:schemeClr val="dk1"/>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33" name="Shape 33"/>
        <p:cNvGrpSpPr/>
        <p:nvPr/>
      </p:nvGrpSpPr>
      <p:grpSpPr>
        <a:xfrm>
          <a:off x="0" y="0"/>
          <a:ext cx="0" cy="0"/>
          <a:chOff x="0" y="0"/>
          <a:chExt cx="0" cy="0"/>
        </a:xfrm>
      </p:grpSpPr>
      <p:sp>
        <p:nvSpPr>
          <p:cNvPr id="34" name="Google Shape;34;p8"/>
          <p:cNvSpPr txBox="1"/>
          <p:nvPr/>
        </p:nvSpPr>
        <p:spPr>
          <a:xfrm>
            <a:off x="174775" y="598000"/>
            <a:ext cx="8876400" cy="41103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 sz="6500">
                <a:solidFill>
                  <a:srgbClr val="FFFFFF"/>
                </a:solidFill>
                <a:latin typeface="Poppins"/>
                <a:ea typeface="Poppins"/>
                <a:cs typeface="Poppins"/>
                <a:sym typeface="Poppins"/>
              </a:rPr>
              <a:t>20 SECRETS</a:t>
            </a:r>
            <a:br>
              <a:rPr b="1" lang="en" sz="7200">
                <a:solidFill>
                  <a:srgbClr val="FFFFFF"/>
                </a:solidFill>
                <a:latin typeface="Poppins"/>
                <a:ea typeface="Poppins"/>
                <a:cs typeface="Poppins"/>
                <a:sym typeface="Poppins"/>
              </a:rPr>
            </a:br>
            <a:r>
              <a:rPr b="1" lang="en" sz="5000">
                <a:solidFill>
                  <a:srgbClr val="FFFFFF"/>
                </a:solidFill>
                <a:latin typeface="Poppins"/>
                <a:ea typeface="Poppins"/>
                <a:cs typeface="Poppins"/>
                <a:sym typeface="Poppins"/>
              </a:rPr>
              <a:t>To Generating</a:t>
            </a:r>
            <a:br>
              <a:rPr b="1" lang="en" sz="4800">
                <a:solidFill>
                  <a:srgbClr val="FFFFFF"/>
                </a:solidFill>
                <a:latin typeface="Poppins"/>
                <a:ea typeface="Poppins"/>
                <a:cs typeface="Poppins"/>
                <a:sym typeface="Poppins"/>
              </a:rPr>
            </a:br>
            <a:r>
              <a:rPr b="1" lang="en" sz="4800">
                <a:solidFill>
                  <a:srgbClr val="FFFFFF"/>
                </a:solidFill>
                <a:latin typeface="Poppins"/>
                <a:ea typeface="Poppins"/>
                <a:cs typeface="Poppins"/>
                <a:sym typeface="Poppins"/>
              </a:rPr>
              <a:t>Targeted Leads</a:t>
            </a:r>
            <a:endParaRPr b="1" sz="4800">
              <a:solidFill>
                <a:srgbClr val="FFFFFF"/>
              </a:solidFill>
              <a:latin typeface="Poppins"/>
              <a:ea typeface="Poppins"/>
              <a:cs typeface="Poppins"/>
              <a:sym typeface="Poppins"/>
            </a:endParaRPr>
          </a:p>
          <a:p>
            <a:pPr indent="0" lvl="0" marL="0" rtl="0" algn="ctr">
              <a:lnSpc>
                <a:spcPct val="115000"/>
              </a:lnSpc>
              <a:spcBef>
                <a:spcPts val="0"/>
              </a:spcBef>
              <a:spcAft>
                <a:spcPts val="0"/>
              </a:spcAft>
              <a:buNone/>
            </a:pPr>
            <a:r>
              <a:rPr b="1" lang="en" sz="5400">
                <a:solidFill>
                  <a:srgbClr val="FFFFFF"/>
                </a:solidFill>
                <a:highlight>
                  <a:srgbClr val="3C78D8"/>
                </a:highlight>
                <a:latin typeface="Poppins"/>
                <a:ea typeface="Poppins"/>
                <a:cs typeface="Poppins"/>
                <a:sym typeface="Poppins"/>
              </a:rPr>
              <a:t>From LinkedIn</a:t>
            </a:r>
            <a:endParaRPr b="1" sz="3600">
              <a:solidFill>
                <a:srgbClr val="FFFFFF"/>
              </a:solidFill>
              <a:latin typeface="Poppins"/>
              <a:ea typeface="Poppins"/>
              <a:cs typeface="Poppins"/>
              <a:sym typeface="Poppi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7"/>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#9</a:t>
            </a:r>
            <a:endParaRPr>
              <a:latin typeface="Pacifico"/>
              <a:ea typeface="Pacifico"/>
              <a:cs typeface="Pacifico"/>
              <a:sym typeface="Pacifico"/>
            </a:endParaRPr>
          </a:p>
        </p:txBody>
      </p:sp>
      <p:sp>
        <p:nvSpPr>
          <p:cNvPr id="88" name="Google Shape;88;p17"/>
          <p:cNvSpPr txBox="1"/>
          <p:nvPr>
            <p:ph idx="1" type="body"/>
          </p:nvPr>
        </p:nvSpPr>
        <p:spPr>
          <a:xfrm>
            <a:off x="457200" y="12001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solidFill>
                  <a:schemeClr val="dk1"/>
                </a:solidFill>
              </a:rPr>
              <a:t>Introduce Others</a:t>
            </a:r>
            <a:endParaRPr b="1">
              <a:solidFill>
                <a:schemeClr val="dk1"/>
              </a:solidFill>
            </a:endParaRPr>
          </a:p>
          <a:p>
            <a:pPr indent="0" lvl="0" marL="0" rtl="0" algn="l">
              <a:spcBef>
                <a:spcPts val="600"/>
              </a:spcBef>
              <a:spcAft>
                <a:spcPts val="0"/>
              </a:spcAft>
              <a:buClr>
                <a:schemeClr val="dk1"/>
              </a:buClr>
              <a:buSzPts val="1100"/>
              <a:buFont typeface="Arial"/>
              <a:buNone/>
            </a:pPr>
            <a:r>
              <a:t/>
            </a:r>
            <a:endParaRPr b="1">
              <a:solidFill>
                <a:schemeClr val="dk1"/>
              </a:solidFill>
            </a:endParaRPr>
          </a:p>
          <a:p>
            <a:pPr indent="0" lvl="0" marL="0" rtl="0" algn="ctr">
              <a:spcBef>
                <a:spcPts val="600"/>
              </a:spcBef>
              <a:spcAft>
                <a:spcPts val="0"/>
              </a:spcAft>
              <a:buClr>
                <a:schemeClr val="dk1"/>
              </a:buClr>
              <a:buSzPts val="1100"/>
              <a:buFont typeface="Arial"/>
              <a:buNone/>
            </a:pPr>
            <a:r>
              <a:rPr lang="en" sz="2800">
                <a:solidFill>
                  <a:schemeClr val="dk1"/>
                </a:solidFill>
              </a:rPr>
              <a:t>Start sending introductions to your first-degree contacts who you see could mutually benefit each others businesses.</a:t>
            </a:r>
            <a:endParaRPr sz="2800">
              <a:solidFill>
                <a:schemeClr val="dk1"/>
              </a:solidFill>
            </a:endParaRPr>
          </a:p>
          <a:p>
            <a:pPr indent="0" lvl="0" marL="0" rtl="0" algn="ctr">
              <a:spcBef>
                <a:spcPts val="600"/>
              </a:spcBef>
              <a:spcAft>
                <a:spcPts val="0"/>
              </a:spcAft>
              <a:buClr>
                <a:schemeClr val="dk1"/>
              </a:buClr>
              <a:buSzPts val="1100"/>
              <a:buFont typeface="Arial"/>
              <a:buNone/>
            </a:pPr>
            <a:r>
              <a:t/>
            </a:r>
            <a:endParaRPr>
              <a:solidFill>
                <a:schemeClr val="dk1"/>
              </a:solidFill>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p18"/>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#10</a:t>
            </a:r>
            <a:endParaRPr>
              <a:latin typeface="Pacifico"/>
              <a:ea typeface="Pacifico"/>
              <a:cs typeface="Pacifico"/>
              <a:sym typeface="Pacifico"/>
            </a:endParaRPr>
          </a:p>
        </p:txBody>
      </p:sp>
      <p:sp>
        <p:nvSpPr>
          <p:cNvPr id="94" name="Google Shape;94;p18"/>
          <p:cNvSpPr txBox="1"/>
          <p:nvPr>
            <p:ph idx="1" type="body"/>
          </p:nvPr>
        </p:nvSpPr>
        <p:spPr>
          <a:xfrm>
            <a:off x="457200" y="11870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Recommend Others</a:t>
            </a:r>
            <a:endParaRPr b="1"/>
          </a:p>
          <a:p>
            <a:pPr indent="0" lvl="0" marL="0" rtl="0" algn="l">
              <a:spcBef>
                <a:spcPts val="600"/>
              </a:spcBef>
              <a:spcAft>
                <a:spcPts val="0"/>
              </a:spcAft>
              <a:buClr>
                <a:schemeClr val="dk1"/>
              </a:buClr>
              <a:buSzPts val="1100"/>
              <a:buFont typeface="Arial"/>
              <a:buNone/>
            </a:pPr>
            <a:r>
              <a:t/>
            </a:r>
            <a:endParaRPr sz="2800"/>
          </a:p>
          <a:p>
            <a:pPr indent="0" lvl="0" marL="0" rtl="0" algn="ctr">
              <a:spcBef>
                <a:spcPts val="600"/>
              </a:spcBef>
              <a:spcAft>
                <a:spcPts val="0"/>
              </a:spcAft>
              <a:buClr>
                <a:schemeClr val="dk1"/>
              </a:buClr>
              <a:buSzPts val="1100"/>
              <a:buFont typeface="Arial"/>
              <a:buNone/>
            </a:pPr>
            <a:r>
              <a:rPr lang="en" sz="2800"/>
              <a:t>When someone has a great product or service, make sure you write an excellent recommendation. This touches on the reciprocity factor, in that the more recommendations you give, the more you'll receive.</a:t>
            </a:r>
            <a:endParaRPr sz="2800"/>
          </a:p>
          <a:p>
            <a:pPr indent="0" lvl="0" marL="0" rtl="0" algn="ctr">
              <a:spcBef>
                <a:spcPts val="600"/>
              </a:spcBef>
              <a:spcAft>
                <a:spcPts val="0"/>
              </a:spcAft>
              <a:buClr>
                <a:schemeClr val="dk1"/>
              </a:buClr>
              <a:buSzPts val="1100"/>
              <a:buFont typeface="Arial"/>
              <a:buNone/>
            </a:pPr>
            <a:r>
              <a:rPr lang="en"/>
              <a:t>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Google Shape;99;p19"/>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#11</a:t>
            </a:r>
            <a:endParaRPr>
              <a:latin typeface="Pacifico"/>
              <a:ea typeface="Pacifico"/>
              <a:cs typeface="Pacifico"/>
              <a:sym typeface="Pacifico"/>
            </a:endParaRPr>
          </a:p>
        </p:txBody>
      </p:sp>
      <p:sp>
        <p:nvSpPr>
          <p:cNvPr id="100" name="Google Shape;100;p19"/>
          <p:cNvSpPr txBox="1"/>
          <p:nvPr>
            <p:ph idx="1" type="body"/>
          </p:nvPr>
        </p:nvSpPr>
        <p:spPr>
          <a:xfrm>
            <a:off x="457200" y="384950"/>
            <a:ext cx="8229600" cy="44379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Share Updates</a:t>
            </a:r>
            <a:endParaRPr b="1"/>
          </a:p>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Every time you share an update or post, your message, along with a link to your profile, shows up on the news feed of your connections. This will help to establish you as an expert and will get your profile more views.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Google Shape;105;p20"/>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#12</a:t>
            </a:r>
            <a:endParaRPr>
              <a:latin typeface="Pacifico"/>
              <a:ea typeface="Pacifico"/>
              <a:cs typeface="Pacifico"/>
              <a:sym typeface="Pacifico"/>
            </a:endParaRPr>
          </a:p>
        </p:txBody>
      </p:sp>
      <p:sp>
        <p:nvSpPr>
          <p:cNvPr id="106" name="Google Shape;106;p20"/>
          <p:cNvSpPr txBox="1"/>
          <p:nvPr>
            <p:ph idx="1" type="body"/>
          </p:nvPr>
        </p:nvSpPr>
        <p:spPr>
          <a:xfrm>
            <a:off x="457200" y="387450"/>
            <a:ext cx="8229600" cy="41892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b="1" lang="en"/>
              <a:t> </a:t>
            </a:r>
            <a:endParaRPr b="1"/>
          </a:p>
          <a:p>
            <a:pPr indent="0" lvl="0" marL="0" rtl="0" algn="ctr">
              <a:spcBef>
                <a:spcPts val="600"/>
              </a:spcBef>
              <a:spcAft>
                <a:spcPts val="0"/>
              </a:spcAft>
              <a:buClr>
                <a:schemeClr val="dk1"/>
              </a:buClr>
              <a:buSzPts val="1100"/>
              <a:buFont typeface="Arial"/>
              <a:buNone/>
            </a:pPr>
            <a:r>
              <a:rPr b="1" lang="en"/>
              <a:t>Utilize LinkedIn Ads</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They are more affordable than you think and can be used for more than just generating leads.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#13</a:t>
            </a:r>
            <a:endParaRPr>
              <a:latin typeface="Pacifico"/>
              <a:ea typeface="Pacifico"/>
              <a:cs typeface="Pacifico"/>
              <a:sym typeface="Pacifico"/>
            </a:endParaRPr>
          </a:p>
        </p:txBody>
      </p:sp>
      <p:sp>
        <p:nvSpPr>
          <p:cNvPr id="112" name="Google Shape;112;p21"/>
          <p:cNvSpPr txBox="1"/>
          <p:nvPr>
            <p:ph idx="1" type="body"/>
          </p:nvPr>
        </p:nvSpPr>
        <p:spPr>
          <a:xfrm>
            <a:off x="531875" y="472050"/>
            <a:ext cx="8229600" cy="45645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a:t> </a:t>
            </a:r>
            <a:endParaRPr b="1"/>
          </a:p>
          <a:p>
            <a:pPr indent="0" lvl="0" marL="0" rtl="0" algn="ctr">
              <a:spcBef>
                <a:spcPts val="600"/>
              </a:spcBef>
              <a:spcAft>
                <a:spcPts val="0"/>
              </a:spcAft>
              <a:buClr>
                <a:schemeClr val="dk1"/>
              </a:buClr>
              <a:buSzPts val="1100"/>
              <a:buFont typeface="Arial"/>
              <a:buNone/>
            </a:pPr>
            <a:r>
              <a:rPr b="1" lang="en"/>
              <a:t>Conduct an Advanced Search</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With </a:t>
            </a:r>
            <a:r>
              <a:rPr lang="en"/>
              <a:t>LinkedIn's</a:t>
            </a:r>
            <a:r>
              <a:rPr lang="en"/>
              <a:t> advanced search capabilities, you can narrow down your search results to those users who fit within your target audience parameters.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6" name="Shape 116"/>
        <p:cNvGrpSpPr/>
        <p:nvPr/>
      </p:nvGrpSpPr>
      <p:grpSpPr>
        <a:xfrm>
          <a:off x="0" y="0"/>
          <a:ext cx="0" cy="0"/>
          <a:chOff x="0" y="0"/>
          <a:chExt cx="0" cy="0"/>
        </a:xfrm>
      </p:grpSpPr>
      <p:sp>
        <p:nvSpPr>
          <p:cNvPr id="117" name="Google Shape;117;p22"/>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#14</a:t>
            </a:r>
            <a:endParaRPr>
              <a:latin typeface="Pacifico"/>
              <a:ea typeface="Pacifico"/>
              <a:cs typeface="Pacifico"/>
              <a:sym typeface="Pacifico"/>
            </a:endParaRPr>
          </a:p>
        </p:txBody>
      </p:sp>
      <p:sp>
        <p:nvSpPr>
          <p:cNvPr id="118" name="Google Shape;118;p22"/>
          <p:cNvSpPr txBox="1"/>
          <p:nvPr>
            <p:ph idx="1" type="body"/>
          </p:nvPr>
        </p:nvSpPr>
        <p:spPr>
          <a:xfrm>
            <a:off x="457200" y="429600"/>
            <a:ext cx="8229600" cy="40938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Utilize Direct Messaging</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Direct messaging on LinkedIn is one of the most effective ways you can drive more sales.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None/>
            </a:pPr>
            <a:r>
              <a:t/>
            </a:r>
            <a:endParaRPr sz="24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#15</a:t>
            </a:r>
            <a:endParaRPr>
              <a:latin typeface="Pacifico"/>
              <a:ea typeface="Pacifico"/>
              <a:cs typeface="Pacifico"/>
              <a:sym typeface="Pacifico"/>
            </a:endParaRPr>
          </a:p>
        </p:txBody>
      </p:sp>
      <p:sp>
        <p:nvSpPr>
          <p:cNvPr id="124" name="Google Shape;124;p23"/>
          <p:cNvSpPr txBox="1"/>
          <p:nvPr>
            <p:ph idx="1" type="body"/>
          </p:nvPr>
        </p:nvSpPr>
        <p:spPr>
          <a:xfrm>
            <a:off x="556000" y="549250"/>
            <a:ext cx="8229600" cy="40929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Post Regularly</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Make sure that you are posting and sharing content on a regular basis, both links to content outside of LinkedIn, and long-form posts created with LinkedInÕs Pulse.</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24"/>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#16</a:t>
            </a:r>
            <a:endParaRPr>
              <a:latin typeface="Pacifico"/>
              <a:ea typeface="Pacifico"/>
              <a:cs typeface="Pacifico"/>
              <a:sym typeface="Pacifico"/>
            </a:endParaRPr>
          </a:p>
        </p:txBody>
      </p:sp>
      <p:sp>
        <p:nvSpPr>
          <p:cNvPr id="130" name="Google Shape;130;p24"/>
          <p:cNvSpPr txBox="1"/>
          <p:nvPr>
            <p:ph idx="1" type="body"/>
          </p:nvPr>
        </p:nvSpPr>
        <p:spPr>
          <a:xfrm>
            <a:off x="510900" y="563025"/>
            <a:ext cx="8229600" cy="41235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Contribute to Discussions</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To broaden your reach, identify discussions that are popular and start commenting on the topic.</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25"/>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#17</a:t>
            </a:r>
            <a:endParaRPr>
              <a:latin typeface="Pacifico"/>
              <a:ea typeface="Pacifico"/>
              <a:cs typeface="Pacifico"/>
              <a:sym typeface="Pacifico"/>
            </a:endParaRPr>
          </a:p>
        </p:txBody>
      </p:sp>
      <p:sp>
        <p:nvSpPr>
          <p:cNvPr id="136" name="Google Shape;136;p25"/>
          <p:cNvSpPr txBox="1"/>
          <p:nvPr>
            <p:ph idx="1" type="body"/>
          </p:nvPr>
        </p:nvSpPr>
        <p:spPr>
          <a:xfrm>
            <a:off x="648550" y="432375"/>
            <a:ext cx="8229600" cy="41610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Sponsor Updates</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Promote your business with sponsored updates to reach a more significant number of users.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p26"/>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#18</a:t>
            </a:r>
            <a:endParaRPr>
              <a:latin typeface="Pacifico"/>
              <a:ea typeface="Pacifico"/>
              <a:cs typeface="Pacifico"/>
              <a:sym typeface="Pacifico"/>
            </a:endParaRPr>
          </a:p>
        </p:txBody>
      </p:sp>
      <p:sp>
        <p:nvSpPr>
          <p:cNvPr id="142" name="Google Shape;142;p26"/>
          <p:cNvSpPr txBox="1"/>
          <p:nvPr>
            <p:ph idx="1" type="body"/>
          </p:nvPr>
        </p:nvSpPr>
        <p:spPr>
          <a:xfrm>
            <a:off x="361125" y="517325"/>
            <a:ext cx="8229600" cy="41013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Engage with Your Audience</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Be sure to reply to every comment that you receive, even if it is just a compliment on your content.</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 name="Shape 38"/>
        <p:cNvGrpSpPr/>
        <p:nvPr/>
      </p:nvGrpSpPr>
      <p:grpSpPr>
        <a:xfrm>
          <a:off x="0" y="0"/>
          <a:ext cx="0" cy="0"/>
          <a:chOff x="0" y="0"/>
          <a:chExt cx="0" cy="0"/>
        </a:xfrm>
      </p:grpSpPr>
      <p:sp>
        <p:nvSpPr>
          <p:cNvPr id="39" name="Google Shape;39;p9"/>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a:t>
            </a:r>
            <a:endParaRPr>
              <a:latin typeface="Pacifico"/>
              <a:ea typeface="Pacifico"/>
              <a:cs typeface="Pacifico"/>
              <a:sym typeface="Pacifico"/>
            </a:endParaRPr>
          </a:p>
        </p:txBody>
      </p:sp>
      <p:sp>
        <p:nvSpPr>
          <p:cNvPr id="40" name="Google Shape;40;p9"/>
          <p:cNvSpPr txBox="1"/>
          <p:nvPr>
            <p:ph idx="1" type="body"/>
          </p:nvPr>
        </p:nvSpPr>
        <p:spPr>
          <a:xfrm>
            <a:off x="457200" y="1128425"/>
            <a:ext cx="8229600" cy="37692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Be Specific</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If you don't inform people of who you are, what you do, and how you can help them, then those who land on your page will be confused.</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6" name="Shape 146"/>
        <p:cNvGrpSpPr/>
        <p:nvPr/>
      </p:nvGrpSpPr>
      <p:grpSpPr>
        <a:xfrm>
          <a:off x="0" y="0"/>
          <a:ext cx="0" cy="0"/>
          <a:chOff x="0" y="0"/>
          <a:chExt cx="0" cy="0"/>
        </a:xfrm>
      </p:grpSpPr>
      <p:sp>
        <p:nvSpPr>
          <p:cNvPr id="147" name="Google Shape;147;p27"/>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#19</a:t>
            </a:r>
            <a:endParaRPr>
              <a:latin typeface="Pacifico"/>
              <a:ea typeface="Pacifico"/>
              <a:cs typeface="Pacifico"/>
              <a:sym typeface="Pacifico"/>
            </a:endParaRPr>
          </a:p>
        </p:txBody>
      </p:sp>
      <p:sp>
        <p:nvSpPr>
          <p:cNvPr id="148" name="Google Shape;148;p27"/>
          <p:cNvSpPr txBox="1"/>
          <p:nvPr>
            <p:ph idx="1" type="body"/>
          </p:nvPr>
        </p:nvSpPr>
        <p:spPr>
          <a:xfrm>
            <a:off x="457200" y="446125"/>
            <a:ext cx="8229600" cy="43764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Optimize Your Company Page</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Just like with your company website, you want to optimize your page with the right keywords to make it easier to find in searches.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2" name="Shape 152"/>
        <p:cNvGrpSpPr/>
        <p:nvPr/>
      </p:nvGrpSpPr>
      <p:grpSpPr>
        <a:xfrm>
          <a:off x="0" y="0"/>
          <a:ext cx="0" cy="0"/>
          <a:chOff x="0" y="0"/>
          <a:chExt cx="0" cy="0"/>
        </a:xfrm>
      </p:grpSpPr>
      <p:sp>
        <p:nvSpPr>
          <p:cNvPr id="153" name="Google Shape;153;p28"/>
          <p:cNvSpPr txBox="1"/>
          <p:nvPr>
            <p:ph type="title"/>
          </p:nvPr>
        </p:nvSpPr>
        <p:spPr>
          <a:xfrm>
            <a:off x="457200" y="165001"/>
            <a:ext cx="8229600" cy="726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#20</a:t>
            </a:r>
            <a:endParaRPr>
              <a:latin typeface="Pacifico"/>
              <a:ea typeface="Pacifico"/>
              <a:cs typeface="Pacifico"/>
              <a:sym typeface="Pacifico"/>
            </a:endParaRPr>
          </a:p>
        </p:txBody>
      </p:sp>
      <p:sp>
        <p:nvSpPr>
          <p:cNvPr id="154" name="Google Shape;154;p28"/>
          <p:cNvSpPr txBox="1"/>
          <p:nvPr>
            <p:ph idx="1" type="body"/>
          </p:nvPr>
        </p:nvSpPr>
        <p:spPr>
          <a:xfrm>
            <a:off x="523975" y="427300"/>
            <a:ext cx="8292900" cy="4374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Create Showcase Pages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Promote specific products or cater to individual buyers personas with LinkedIn Showcase pages.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457200" lvl="0" marL="0" rtl="0" algn="l">
              <a:spcBef>
                <a:spcPts val="600"/>
              </a:spcBef>
              <a:spcAft>
                <a:spcPts val="0"/>
              </a:spcAft>
              <a:buClr>
                <a:schemeClr val="dk1"/>
              </a:buClr>
              <a:buSzPts val="1100"/>
              <a:buFont typeface="Arial"/>
              <a:buNone/>
            </a:pPr>
            <a:r>
              <a:t/>
            </a:r>
            <a:endParaRPr/>
          </a:p>
          <a:p>
            <a:pPr indent="457200" lvl="0" marL="0" rtl="0" algn="l">
              <a:spcBef>
                <a:spcPts val="600"/>
              </a:spcBef>
              <a:spcAft>
                <a:spcPts val="0"/>
              </a:spcAft>
              <a:buClr>
                <a:schemeClr val="dk1"/>
              </a:buClr>
              <a:buSzPts val="1100"/>
              <a:buFont typeface="Arial"/>
              <a:buNone/>
            </a:pPr>
            <a:r>
              <a:t/>
            </a:r>
            <a:endParaRPr b="1"/>
          </a:p>
          <a:p>
            <a:pPr indent="45720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 name="Shape 44"/>
        <p:cNvGrpSpPr/>
        <p:nvPr/>
      </p:nvGrpSpPr>
      <p:grpSpPr>
        <a:xfrm>
          <a:off x="0" y="0"/>
          <a:ext cx="0" cy="0"/>
          <a:chOff x="0" y="0"/>
          <a:chExt cx="0" cy="0"/>
        </a:xfrm>
      </p:grpSpPr>
      <p:sp>
        <p:nvSpPr>
          <p:cNvPr id="45" name="Google Shape;45;p10"/>
          <p:cNvSpPr txBox="1"/>
          <p:nvPr>
            <p:ph type="title"/>
          </p:nvPr>
        </p:nvSpPr>
        <p:spPr>
          <a:xfrm>
            <a:off x="457200" y="77653"/>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#2</a:t>
            </a:r>
            <a:endParaRPr>
              <a:latin typeface="Pacifico"/>
              <a:ea typeface="Pacifico"/>
              <a:cs typeface="Pacifico"/>
              <a:sym typeface="Pacifico"/>
            </a:endParaRPr>
          </a:p>
        </p:txBody>
      </p:sp>
      <p:sp>
        <p:nvSpPr>
          <p:cNvPr id="46" name="Google Shape;46;p10"/>
          <p:cNvSpPr txBox="1"/>
          <p:nvPr>
            <p:ph idx="1" type="body"/>
          </p:nvPr>
        </p:nvSpPr>
        <p:spPr>
          <a:xfrm>
            <a:off x="457200" y="622725"/>
            <a:ext cx="8229600" cy="44460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Add Websites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You can include up to three links to your LinkedIn profile. Increase your viewer's curiosity by adding customized links to your website.</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a:p>
          <a:p>
            <a:pPr indent="0" lvl="0" marL="0" rtl="0" algn="l">
              <a:spcBef>
                <a:spcPts val="600"/>
              </a:spcBef>
              <a:spcAft>
                <a:spcPts val="0"/>
              </a:spcAft>
              <a:buNone/>
            </a:pPr>
            <a:r>
              <a:t/>
            </a:r>
            <a:endParaRPr sz="2400"/>
          </a:p>
          <a:p>
            <a:pPr indent="0" lvl="0" marL="0" rtl="0" algn="l">
              <a:spcBef>
                <a:spcPts val="60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 name="Shape 50"/>
        <p:cNvGrpSpPr/>
        <p:nvPr/>
      </p:nvGrpSpPr>
      <p:grpSpPr>
        <a:xfrm>
          <a:off x="0" y="0"/>
          <a:ext cx="0" cy="0"/>
          <a:chOff x="0" y="0"/>
          <a:chExt cx="0" cy="0"/>
        </a:xfrm>
      </p:grpSpPr>
      <p:sp>
        <p:nvSpPr>
          <p:cNvPr id="51" name="Google Shape;51;p11"/>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#3</a:t>
            </a:r>
            <a:endParaRPr>
              <a:latin typeface="Pacifico"/>
              <a:ea typeface="Pacifico"/>
              <a:cs typeface="Pacifico"/>
              <a:sym typeface="Pacifico"/>
            </a:endParaRPr>
          </a:p>
        </p:txBody>
      </p:sp>
      <p:sp>
        <p:nvSpPr>
          <p:cNvPr id="52" name="Google Shape;52;p11"/>
          <p:cNvSpPr txBox="1"/>
          <p:nvPr>
            <p:ph idx="1" type="body"/>
          </p:nvPr>
        </p:nvSpPr>
        <p:spPr>
          <a:xfrm>
            <a:off x="457200" y="11665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Be Creative</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sz="2600"/>
              <a:t>Be creative with your LinkedIn profile to stand out from the crowd. Stand out by including a video that automatically starts when people land on your profile.</a:t>
            </a:r>
            <a:endParaRPr sz="2600"/>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l">
              <a:spcBef>
                <a:spcPts val="600"/>
              </a:spcBef>
              <a:spcAft>
                <a:spcPts val="0"/>
              </a:spcAft>
              <a:buNone/>
            </a:pPr>
            <a:r>
              <a:t/>
            </a:r>
            <a:endParaRPr/>
          </a:p>
          <a:p>
            <a:pPr indent="457200" lvl="0" marL="0" rtl="0" algn="l">
              <a:spcBef>
                <a:spcPts val="600"/>
              </a:spcBef>
              <a:spcAft>
                <a:spcPts val="0"/>
              </a:spcAft>
              <a:buNone/>
            </a:pPr>
            <a:r>
              <a:t/>
            </a:r>
            <a:endParaRPr b="1"/>
          </a:p>
          <a:p>
            <a:pPr indent="457200" lvl="0" marL="0" rtl="0" algn="l">
              <a:spcBef>
                <a:spcPts val="600"/>
              </a:spcBef>
              <a:spcAft>
                <a:spcPts val="0"/>
              </a:spcAft>
              <a:buNone/>
            </a:pPr>
            <a:r>
              <a:t/>
            </a:r>
            <a:endParaRPr b="1"/>
          </a:p>
          <a:p>
            <a:pPr indent="0" lvl="0" marL="0" rtl="0" algn="l">
              <a:spcBef>
                <a:spcPts val="60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6" name="Shape 56"/>
        <p:cNvGrpSpPr/>
        <p:nvPr/>
      </p:nvGrpSpPr>
      <p:grpSpPr>
        <a:xfrm>
          <a:off x="0" y="0"/>
          <a:ext cx="0" cy="0"/>
          <a:chOff x="0" y="0"/>
          <a:chExt cx="0" cy="0"/>
        </a:xfrm>
      </p:grpSpPr>
      <p:sp>
        <p:nvSpPr>
          <p:cNvPr id="57" name="Google Shape;57;p12"/>
          <p:cNvSpPr txBox="1"/>
          <p:nvPr>
            <p:ph type="title"/>
          </p:nvPr>
        </p:nvSpPr>
        <p:spPr>
          <a:xfrm>
            <a:off x="457200" y="379126"/>
            <a:ext cx="8229600" cy="6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#4</a:t>
            </a:r>
            <a:endParaRPr>
              <a:latin typeface="Pacifico"/>
              <a:ea typeface="Pacifico"/>
              <a:cs typeface="Pacifico"/>
              <a:sym typeface="Pacifico"/>
            </a:endParaRPr>
          </a:p>
        </p:txBody>
      </p:sp>
      <p:sp>
        <p:nvSpPr>
          <p:cNvPr id="58" name="Google Shape;58;p12"/>
          <p:cNvSpPr txBox="1"/>
          <p:nvPr>
            <p:ph idx="1" type="body"/>
          </p:nvPr>
        </p:nvSpPr>
        <p:spPr>
          <a:xfrm>
            <a:off x="457200" y="499200"/>
            <a:ext cx="8229600" cy="45117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Ask to Connect</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When someone views your profile, reach out to them and ask them to connect. To gain more leads, you need to communicate with everyone who shows an interest in your page.</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a:p>
            <a:pPr indent="0" lvl="0" marL="0" rtl="0" algn="ctr">
              <a:spcBef>
                <a:spcPts val="600"/>
              </a:spcBef>
              <a:spcAft>
                <a:spcPts val="0"/>
              </a:spcAft>
              <a:buNone/>
            </a:pPr>
            <a:r>
              <a:t/>
            </a:r>
            <a:endParaRPr sz="2400"/>
          </a:p>
          <a:p>
            <a:pPr indent="0" lvl="0" marL="0" rtl="0" algn="l">
              <a:spcBef>
                <a:spcPts val="600"/>
              </a:spcBef>
              <a:spcAft>
                <a:spcPts val="0"/>
              </a:spcAft>
              <a:buNone/>
            </a:pPr>
            <a:r>
              <a:t/>
            </a:r>
            <a:endParaRPr sz="2400"/>
          </a:p>
          <a:p>
            <a:pPr indent="0" lvl="0" marL="0" rtl="0" algn="l">
              <a:spcBef>
                <a:spcPts val="60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2" name="Shape 62"/>
        <p:cNvGrpSpPr/>
        <p:nvPr/>
      </p:nvGrpSpPr>
      <p:grpSpPr>
        <a:xfrm>
          <a:off x="0" y="0"/>
          <a:ext cx="0" cy="0"/>
          <a:chOff x="0" y="0"/>
          <a:chExt cx="0" cy="0"/>
        </a:xfrm>
      </p:grpSpPr>
      <p:sp>
        <p:nvSpPr>
          <p:cNvPr id="63" name="Google Shape;63;p13"/>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#5</a:t>
            </a:r>
            <a:endParaRPr>
              <a:latin typeface="Pacifico"/>
              <a:ea typeface="Pacifico"/>
              <a:cs typeface="Pacifico"/>
              <a:sym typeface="Pacifico"/>
            </a:endParaRPr>
          </a:p>
        </p:txBody>
      </p:sp>
      <p:sp>
        <p:nvSpPr>
          <p:cNvPr id="64" name="Google Shape;64;p13"/>
          <p:cNvSpPr txBox="1"/>
          <p:nvPr>
            <p:ph idx="1" type="body"/>
          </p:nvPr>
        </p:nvSpPr>
        <p:spPr>
          <a:xfrm>
            <a:off x="618150" y="1115575"/>
            <a:ext cx="8068800" cy="35265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Add Contact Info</a:t>
            </a:r>
            <a:endParaRPr b="1"/>
          </a:p>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In your page summary, be sure to include your contact information and a link to the contact page on your website.</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8" name="Shape 68"/>
        <p:cNvGrpSpPr/>
        <p:nvPr/>
      </p:nvGrpSpPr>
      <p:grpSpPr>
        <a:xfrm>
          <a:off x="0" y="0"/>
          <a:ext cx="0" cy="0"/>
          <a:chOff x="0" y="0"/>
          <a:chExt cx="0" cy="0"/>
        </a:xfrm>
      </p:grpSpPr>
      <p:sp>
        <p:nvSpPr>
          <p:cNvPr id="69" name="Google Shape;69;p14"/>
          <p:cNvSpPr txBox="1"/>
          <p:nvPr>
            <p:ph type="title"/>
          </p:nvPr>
        </p:nvSpPr>
        <p:spPr>
          <a:xfrm>
            <a:off x="457200" y="57603"/>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#6</a:t>
            </a:r>
            <a:endParaRPr>
              <a:latin typeface="Pacifico"/>
              <a:ea typeface="Pacifico"/>
              <a:cs typeface="Pacifico"/>
              <a:sym typeface="Pacifico"/>
            </a:endParaRPr>
          </a:p>
        </p:txBody>
      </p:sp>
      <p:sp>
        <p:nvSpPr>
          <p:cNvPr id="70" name="Google Shape;70;p14"/>
          <p:cNvSpPr txBox="1"/>
          <p:nvPr>
            <p:ph idx="1" type="body"/>
          </p:nvPr>
        </p:nvSpPr>
        <p:spPr>
          <a:xfrm>
            <a:off x="457200" y="1002325"/>
            <a:ext cx="8229600" cy="3992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 </a:t>
            </a:r>
            <a:r>
              <a:rPr b="1" lang="en"/>
              <a:t>Answer Questions</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LinkedIn has a section where people can ask questions from professionals. Take some time to answer questions about your niche, then follow up with a private message to the person.</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l">
              <a:spcBef>
                <a:spcPts val="600"/>
              </a:spcBef>
              <a:spcAft>
                <a:spcPts val="0"/>
              </a:spcAft>
              <a:buNone/>
            </a:pPr>
            <a:r>
              <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 name="Shape 74"/>
        <p:cNvGrpSpPr/>
        <p:nvPr/>
      </p:nvGrpSpPr>
      <p:grpSpPr>
        <a:xfrm>
          <a:off x="0" y="0"/>
          <a:ext cx="0" cy="0"/>
          <a:chOff x="0" y="0"/>
          <a:chExt cx="0" cy="0"/>
        </a:xfrm>
      </p:grpSpPr>
      <p:sp>
        <p:nvSpPr>
          <p:cNvPr id="75" name="Google Shape;75;p15"/>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#7</a:t>
            </a:r>
            <a:endParaRPr>
              <a:latin typeface="Pacifico"/>
              <a:ea typeface="Pacifico"/>
              <a:cs typeface="Pacifico"/>
              <a:sym typeface="Pacifico"/>
            </a:endParaRPr>
          </a:p>
        </p:txBody>
      </p:sp>
      <p:sp>
        <p:nvSpPr>
          <p:cNvPr id="76" name="Google Shape;76;p15"/>
          <p:cNvSpPr txBox="1"/>
          <p:nvPr>
            <p:ph idx="1" type="body"/>
          </p:nvPr>
        </p:nvSpPr>
        <p:spPr>
          <a:xfrm>
            <a:off x="410525" y="528050"/>
            <a:ext cx="8229600" cy="42306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Join Group Discussions</a:t>
            </a:r>
            <a:endParaRPr b="1"/>
          </a:p>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sz="2400"/>
              <a:t>Become a member of LinkedIn Groups that are relevant to your niche and join in on the discussions. This will help more people become aware of who you are and what you do.</a:t>
            </a:r>
            <a:endParaRPr sz="2400"/>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0" name="Shape 80"/>
        <p:cNvGrpSpPr/>
        <p:nvPr/>
      </p:nvGrpSpPr>
      <p:grpSpPr>
        <a:xfrm>
          <a:off x="0" y="0"/>
          <a:ext cx="0" cy="0"/>
          <a:chOff x="0" y="0"/>
          <a:chExt cx="0" cy="0"/>
        </a:xfrm>
      </p:grpSpPr>
      <p:sp>
        <p:nvSpPr>
          <p:cNvPr id="81" name="Google Shape;81;p16"/>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#8</a:t>
            </a:r>
            <a:endParaRPr>
              <a:latin typeface="Pacifico"/>
              <a:ea typeface="Pacifico"/>
              <a:cs typeface="Pacifico"/>
              <a:sym typeface="Pacifico"/>
            </a:endParaRPr>
          </a:p>
        </p:txBody>
      </p:sp>
      <p:sp>
        <p:nvSpPr>
          <p:cNvPr id="82" name="Google Shape;82;p16"/>
          <p:cNvSpPr txBox="1"/>
          <p:nvPr>
            <p:ph idx="1" type="body"/>
          </p:nvPr>
        </p:nvSpPr>
        <p:spPr>
          <a:xfrm>
            <a:off x="457200" y="500050"/>
            <a:ext cx="8229600" cy="41301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 </a:t>
            </a:r>
            <a:r>
              <a:rPr b="1" lang="en"/>
              <a:t>Create an Event</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Create a business networking event and promote it on LinkedIn to take the conversation offline and meet more people face-to-face.</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