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embeddedFontLst>
    <p:embeddedFont>
      <p:font typeface="Poppins"/>
      <p:regular r:id="rId26"/>
      <p:bold r:id="rId27"/>
      <p:italic r:id="rId28"/>
      <p:boldItalic r:id="rId29"/>
    </p:embeddedFont>
    <p:embeddedFont>
      <p:font typeface="Pacifico"/>
      <p:regular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oppins-regular.fntdata"/><Relationship Id="rId25" Type="http://schemas.openxmlformats.org/officeDocument/2006/relationships/slide" Target="slides/slide21.xml"/><Relationship Id="rId28" Type="http://schemas.openxmlformats.org/officeDocument/2006/relationships/font" Target="fonts/Poppins-italic.fntdata"/><Relationship Id="rId27" Type="http://schemas.openxmlformats.org/officeDocument/2006/relationships/font" Target="fonts/Poppins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Poppins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font" Target="fonts/Pacifico-regular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54b4a8583_0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54b4a8583_0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4b4a8583_08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54b4a8583_0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4b4a8583_08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4b4a8583_0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4b4a8583_09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4b4a8583_0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4b4a8583_01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4b4a8583_0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54b4a8583_010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54b4a8583_0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54b4a8583_011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54b4a8583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d0b7625c_0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8d0b7625c_0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54b4a8583_011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54b4a8583_0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4b4a8583_01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4b4a8583_0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54b4a8583_0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54b4a8583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54b4a8583_01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54b4a8583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54b4a8583_01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54b4a8583_0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54b4a8583_0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54b4a8583_0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54b4a8583_0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54b4a8583_0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54b4a8583_04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54b4a8583_0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54b4a8583_05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54b4a8583_0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4b4a8583_05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4b4a8583_0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4b4a8583_0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4b4a8583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4b4a8583_07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4b4a8583_0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/>
        </p:nvSpPr>
        <p:spPr>
          <a:xfrm>
            <a:off x="174775" y="1154550"/>
            <a:ext cx="8876400" cy="28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20 Tips to Starting</a:t>
            </a:r>
            <a:endParaRPr b="1" sz="480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An Online Business</a:t>
            </a:r>
            <a:endParaRPr b="1" sz="480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400">
                <a:solidFill>
                  <a:srgbClr val="FFFFFF"/>
                </a:solidFill>
                <a:highlight>
                  <a:srgbClr val="FFD966"/>
                </a:highlight>
                <a:latin typeface="Pacifico"/>
                <a:ea typeface="Pacifico"/>
                <a:cs typeface="Pacifico"/>
                <a:sym typeface="Pacifico"/>
              </a:rPr>
              <a:t>	Around Your Passion</a:t>
            </a:r>
            <a:endParaRPr b="1" sz="3600">
              <a:solidFill>
                <a:srgbClr val="FFFFFF"/>
              </a:solidFill>
              <a:highlight>
                <a:srgbClr val="FFD966"/>
              </a:highlight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#9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Create a Routine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You will reap the most benefits when you establish a regular routine of work and rest. Find out what routine works best for you.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#10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457200" y="11870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Budget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/>
              <a:t>Make sure to always account for cash flow. Some people may not like it, but it is an essential part of running a business.</a:t>
            </a:r>
            <a:endParaRPr sz="28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#11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457200" y="384950"/>
            <a:ext cx="8229600" cy="443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Know Where You Want to Go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Keep your goals constantly in mind. This will focus you throughout the day so you make daily decisions that push you towards these goals.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#12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457200" y="387450"/>
            <a:ext cx="8229600" cy="41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 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Network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Networking is essential, and there is no need to delay. Find people with a similar passion and leverage each other’s strengths. 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#13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531875" y="472050"/>
            <a:ext cx="8229600" cy="45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 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Use Freelancers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Freelancers can free up your time and get tasks done that you struggle with. Use them as much as possible to make your life easier.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#14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457200" y="429600"/>
            <a:ext cx="8229600" cy="409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Inspired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Passion levels are not always sky high. Whatever your passion is, read a book or do some creative work in order to make sure the enthusiasm is always there.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	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#15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556000" y="549250"/>
            <a:ext cx="8229600" cy="40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Use Social Media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Social media can be a business and personal tool. Post about your business regularly and make sure that people hear about it.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#16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510900" y="563025"/>
            <a:ext cx="8229600" cy="412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Keep a Personal Mission Statement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Keep a personal statement that outlines your goals and what you are all about.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#17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36" name="Google Shape;136;p25"/>
          <p:cNvSpPr txBox="1"/>
          <p:nvPr>
            <p:ph idx="1" type="body"/>
          </p:nvPr>
        </p:nvSpPr>
        <p:spPr>
          <a:xfrm>
            <a:off x="648550" y="432375"/>
            <a:ext cx="8229600" cy="41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Keep Up to Date With Trends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 the online and digital fields, patterns are always changing. Monitor the leading channels and leaders in the industry to keep up.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#18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361125" y="517325"/>
            <a:ext cx="8229600" cy="410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Work Smart, Not Hard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As per Tim Ferris, business is a form of mental laziness. Be clever with your time and resources.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457200" y="1128425"/>
            <a:ext cx="8229600" cy="376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Organized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Organization is essential to success. Plan out what you want to achieve on a daily, monthly, and yearly basis.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#19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48" name="Google Shape;148;p27"/>
          <p:cNvSpPr txBox="1"/>
          <p:nvPr>
            <p:ph idx="1" type="body"/>
          </p:nvPr>
        </p:nvSpPr>
        <p:spPr>
          <a:xfrm>
            <a:off x="457200" y="446125"/>
            <a:ext cx="8229600" cy="437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Remember to Relax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Taking time off is as important as working. Go to the gym or spend some time in nature. It will enhance your life. 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457200" y="165001"/>
            <a:ext cx="8229600" cy="72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#20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154" name="Google Shape;154;p28"/>
          <p:cNvSpPr txBox="1"/>
          <p:nvPr>
            <p:ph idx="1" type="body"/>
          </p:nvPr>
        </p:nvSpPr>
        <p:spPr>
          <a:xfrm>
            <a:off x="523975" y="427300"/>
            <a:ext cx="8292900" cy="43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Started Today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Nearly everybody is guilty of procrastination. But if you don’t start today, you can’t make the mistakes that will enable you to succeed over the long-term.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type="title"/>
          </p:nvPr>
        </p:nvSpPr>
        <p:spPr>
          <a:xfrm>
            <a:off x="457200" y="77653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#2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457200" y="622725"/>
            <a:ext cx="8229600" cy="44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Get the News Out There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have to promote your business. Tell your friends and family. Market as much as possible.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#3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457200" y="11665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Choose Your Business Model Carefully</a:t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/>
              <a:t>Be careful that you choose your business model carefully when starting out. You don’t want to be inundated with work later.</a:t>
            </a:r>
            <a:endParaRPr sz="26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45720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type="title"/>
          </p:nvPr>
        </p:nvSpPr>
        <p:spPr>
          <a:xfrm>
            <a:off x="457200" y="379126"/>
            <a:ext cx="8229600" cy="69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#4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457200" y="499200"/>
            <a:ext cx="8229600" cy="45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Manage Your Personal Psychology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 business is only as strong as your mental health. Keep reading interesting material to help your mind stay strong.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#5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618150" y="1115575"/>
            <a:ext cx="8068800" cy="35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Use Automation Tools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Whatever your passion may be, there are automation tools to help with the side projects. They can be invaluable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57200" y="57603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#6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457200" y="1002325"/>
            <a:ext cx="8229600" cy="39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</a:t>
            </a:r>
            <a:r>
              <a:rPr b="1" lang="en"/>
              <a:t>Build a Team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Working with others is much more fun compared to doing it all alone. You can also rely on them when passion levels are low. 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#7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410525" y="528050"/>
            <a:ext cx="8229600" cy="42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Know Yourself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/>
              <a:t>Some people do better in certain environments or are better at certain tasks. Get to know what you are good at.</a:t>
            </a:r>
            <a:endParaRPr sz="24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acifico"/>
                <a:ea typeface="Pacifico"/>
                <a:cs typeface="Pacifico"/>
                <a:sym typeface="Pacifico"/>
              </a:rPr>
              <a:t>Tip #8</a:t>
            </a:r>
            <a:endParaRPr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457200" y="500050"/>
            <a:ext cx="8229600" cy="413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 </a:t>
            </a:r>
            <a:r>
              <a:rPr b="1" lang="en"/>
              <a:t>Know Your Customer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Research your audience and constantly aim to generate value for them.</a:t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